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15"/>
  </p:notesMasterIdLst>
  <p:handoutMasterIdLst>
    <p:handoutMasterId r:id="rId16"/>
  </p:handoutMasterIdLst>
  <p:sldIdLst>
    <p:sldId id="256" r:id="rId3"/>
    <p:sldId id="1752" r:id="rId4"/>
    <p:sldId id="1756" r:id="rId5"/>
    <p:sldId id="1747" r:id="rId6"/>
    <p:sldId id="1753" r:id="rId7"/>
    <p:sldId id="1755" r:id="rId8"/>
    <p:sldId id="1749" r:id="rId9"/>
    <p:sldId id="1754" r:id="rId10"/>
    <p:sldId id="1758" r:id="rId11"/>
    <p:sldId id="1757" r:id="rId12"/>
    <p:sldId id="1748" r:id="rId13"/>
    <p:sldId id="1759" r:id="rId14"/>
  </p:sldIdLst>
  <p:sldSz cx="9906000" cy="6858000" type="A4"/>
  <p:notesSz cx="6797675" cy="9926638"/>
  <p:defaultTextStyle>
    <a:defPPr>
      <a:defRPr lang="de-DE"/>
    </a:defPPr>
    <a:lvl1pPr marL="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3612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6068">
          <p15:clr>
            <a:srgbClr val="A4A3A4"/>
          </p15:clr>
        </p15:guide>
        <p15:guide id="5" pos="3120">
          <p15:clr>
            <a:srgbClr val="A4A3A4"/>
          </p15:clr>
        </p15:guide>
        <p15:guide id="6" pos="56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3"/>
    <a:srgbClr val="C6D9F1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71" autoAdjust="0"/>
    <p:restoredTop sz="96457" autoAdjust="0"/>
  </p:normalViewPr>
  <p:slideViewPr>
    <p:cSldViewPr>
      <p:cViewPr varScale="1">
        <p:scale>
          <a:sx n="110" d="100"/>
          <a:sy n="110" d="100"/>
        </p:scale>
        <p:origin x="2052" y="132"/>
      </p:cViewPr>
      <p:guideLst>
        <p:guide orient="horz" pos="2296"/>
        <p:guide orient="horz" pos="3612"/>
        <p:guide orient="horz" pos="981"/>
        <p:guide pos="6068"/>
        <p:guide pos="3120"/>
        <p:guide pos="566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-213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G" userId="ec6dd0bf820af39d" providerId="LiveId" clId="{7CF4A4CE-D1D0-4AB9-8A02-66DF05EE32E1}"/>
    <pc:docChg chg="undo modSld">
      <pc:chgData name="Chris G" userId="ec6dd0bf820af39d" providerId="LiveId" clId="{7CF4A4CE-D1D0-4AB9-8A02-66DF05EE32E1}" dt="2018-05-31T12:09:55.070" v="15" actId="1076"/>
      <pc:docMkLst>
        <pc:docMk/>
      </pc:docMkLst>
      <pc:sldChg chg="modSp">
        <pc:chgData name="Chris G" userId="ec6dd0bf820af39d" providerId="LiveId" clId="{7CF4A4CE-D1D0-4AB9-8A02-66DF05EE32E1}" dt="2018-05-31T12:09:55.070" v="15" actId="1076"/>
        <pc:sldMkLst>
          <pc:docMk/>
          <pc:sldMk cId="1164793720" sldId="1747"/>
        </pc:sldMkLst>
        <pc:picChg chg="mod">
          <ac:chgData name="Chris G" userId="ec6dd0bf820af39d" providerId="LiveId" clId="{7CF4A4CE-D1D0-4AB9-8A02-66DF05EE32E1}" dt="2018-05-31T12:09:55.070" v="15" actId="1076"/>
          <ac:picMkLst>
            <pc:docMk/>
            <pc:sldMk cId="1164793720" sldId="1747"/>
            <ac:picMk id="9" creationId="{8EA580FA-5ADC-4A37-9F8B-A094104B35A1}"/>
          </ac:picMkLst>
        </pc:picChg>
      </pc:sldChg>
      <pc:sldChg chg="modSp">
        <pc:chgData name="Chris G" userId="ec6dd0bf820af39d" providerId="LiveId" clId="{7CF4A4CE-D1D0-4AB9-8A02-66DF05EE32E1}" dt="2018-05-31T12:09:44.971" v="12" actId="1076"/>
        <pc:sldMkLst>
          <pc:docMk/>
          <pc:sldMk cId="310287717" sldId="1753"/>
        </pc:sldMkLst>
        <pc:picChg chg="mod ord modCrop">
          <ac:chgData name="Chris G" userId="ec6dd0bf820af39d" providerId="LiveId" clId="{7CF4A4CE-D1D0-4AB9-8A02-66DF05EE32E1}" dt="2018-05-31T12:09:44.971" v="12" actId="1076"/>
          <ac:picMkLst>
            <pc:docMk/>
            <pc:sldMk cId="310287717" sldId="1753"/>
            <ac:picMk id="8" creationId="{2FE10AFC-3BDA-4347-8BFA-6819A71F949C}"/>
          </ac:picMkLst>
        </pc:picChg>
      </pc:sldChg>
    </pc:docChg>
  </pc:docChgLst>
  <pc:docChgLst>
    <pc:chgData name="Chris G" userId="ec6dd0bf820af39d" providerId="LiveId" clId="{F7342859-6E35-420F-9B06-A4EACCD24D6A}"/>
    <pc:docChg chg="custSel addSld delSld modSld sldOrd">
      <pc:chgData name="Chris G" userId="ec6dd0bf820af39d" providerId="LiveId" clId="{F7342859-6E35-420F-9B06-A4EACCD24D6A}" dt="2018-05-31T12:06:44.503" v="1243" actId="20577"/>
      <pc:docMkLst>
        <pc:docMk/>
      </pc:docMkLst>
      <pc:sldChg chg="del">
        <pc:chgData name="Chris G" userId="ec6dd0bf820af39d" providerId="LiveId" clId="{F7342859-6E35-420F-9B06-A4EACCD24D6A}" dt="2018-05-31T11:52:41.115" v="17" actId="2696"/>
        <pc:sldMkLst>
          <pc:docMk/>
          <pc:sldMk cId="2980696993" sldId="1741"/>
        </pc:sldMkLst>
      </pc:sldChg>
      <pc:sldChg chg="addSp delSp modSp">
        <pc:chgData name="Chris G" userId="ec6dd0bf820af39d" providerId="LiveId" clId="{F7342859-6E35-420F-9B06-A4EACCD24D6A}" dt="2018-05-31T11:50:35.702" v="0" actId="20577"/>
        <pc:sldMkLst>
          <pc:docMk/>
          <pc:sldMk cId="1164793720" sldId="1747"/>
        </pc:sldMkLst>
        <pc:spChg chg="del">
          <ac:chgData name="Chris G" userId="ec6dd0bf820af39d" providerId="LiveId" clId="{F7342859-6E35-420F-9B06-A4EACCD24D6A}" dt="2018-05-31T11:50:35.702" v="0" actId="20577"/>
          <ac:spMkLst>
            <pc:docMk/>
            <pc:sldMk cId="1164793720" sldId="1747"/>
            <ac:spMk id="7" creationId="{F6D77696-E56F-44AB-8165-0939FA770341}"/>
          </ac:spMkLst>
        </pc:spChg>
        <pc:picChg chg="add mod">
          <ac:chgData name="Chris G" userId="ec6dd0bf820af39d" providerId="LiveId" clId="{F7342859-6E35-420F-9B06-A4EACCD24D6A}" dt="2018-05-31T11:50:35.702" v="0" actId="20577"/>
          <ac:picMkLst>
            <pc:docMk/>
            <pc:sldMk cId="1164793720" sldId="1747"/>
            <ac:picMk id="9" creationId="{8EA580FA-5ADC-4A37-9F8B-A094104B35A1}"/>
          </ac:picMkLst>
        </pc:picChg>
      </pc:sldChg>
      <pc:sldChg chg="addSp delSp modSp ord">
        <pc:chgData name="Chris G" userId="ec6dd0bf820af39d" providerId="LiveId" clId="{F7342859-6E35-420F-9B06-A4EACCD24D6A}" dt="2018-05-31T11:57:32.417" v="406" actId="20577"/>
        <pc:sldMkLst>
          <pc:docMk/>
          <pc:sldMk cId="3174819253" sldId="1748"/>
        </pc:sldMkLst>
        <pc:spChg chg="del">
          <ac:chgData name="Chris G" userId="ec6dd0bf820af39d" providerId="LiveId" clId="{F7342859-6E35-420F-9B06-A4EACCD24D6A}" dt="2018-05-31T11:57:32.417" v="406" actId="20577"/>
          <ac:spMkLst>
            <pc:docMk/>
            <pc:sldMk cId="3174819253" sldId="1748"/>
            <ac:spMk id="6" creationId="{1B3BB796-9D1B-490C-A9C9-3D455BA8F10C}"/>
          </ac:spMkLst>
        </pc:spChg>
        <pc:spChg chg="mod">
          <ac:chgData name="Chris G" userId="ec6dd0bf820af39d" providerId="LiveId" clId="{F7342859-6E35-420F-9B06-A4EACCD24D6A}" dt="2018-05-31T11:53:57.805" v="27" actId="14100"/>
          <ac:spMkLst>
            <pc:docMk/>
            <pc:sldMk cId="3174819253" sldId="1748"/>
            <ac:spMk id="7" creationId="{61C6B116-D97F-47E0-961A-2C5AEF428AE4}"/>
          </ac:spMkLst>
        </pc:spChg>
        <pc:spChg chg="del">
          <ac:chgData name="Chris G" userId="ec6dd0bf820af39d" providerId="LiveId" clId="{F7342859-6E35-420F-9B06-A4EACCD24D6A}" dt="2018-05-31T11:54:32.055" v="33" actId="20577"/>
          <ac:spMkLst>
            <pc:docMk/>
            <pc:sldMk cId="3174819253" sldId="1748"/>
            <ac:spMk id="9" creationId="{96505AB8-BE1E-459F-B0E4-A7FEEF51ACA2}"/>
          </ac:spMkLst>
        </pc:spChg>
        <pc:picChg chg="add mod">
          <ac:chgData name="Chris G" userId="ec6dd0bf820af39d" providerId="LiveId" clId="{F7342859-6E35-420F-9B06-A4EACCD24D6A}" dt="2018-05-31T11:54:32.055" v="33" actId="20577"/>
          <ac:picMkLst>
            <pc:docMk/>
            <pc:sldMk cId="3174819253" sldId="1748"/>
            <ac:picMk id="5" creationId="{1C3A9CF8-EEA0-4D82-9C6F-AD89A701D896}"/>
          </ac:picMkLst>
        </pc:picChg>
        <pc:picChg chg="del">
          <ac:chgData name="Chris G" userId="ec6dd0bf820af39d" providerId="LiveId" clId="{F7342859-6E35-420F-9B06-A4EACCD24D6A}" dt="2018-05-31T11:54:33.164" v="34" actId="478"/>
          <ac:picMkLst>
            <pc:docMk/>
            <pc:sldMk cId="3174819253" sldId="1748"/>
            <ac:picMk id="10" creationId="{CD8017D3-1C2B-40D3-80AD-6C467B93D3B5}"/>
          </ac:picMkLst>
        </pc:picChg>
      </pc:sldChg>
      <pc:sldChg chg="addSp delSp modSp">
        <pc:chgData name="Chris G" userId="ec6dd0bf820af39d" providerId="LiveId" clId="{F7342859-6E35-420F-9B06-A4EACCD24D6A}" dt="2018-05-31T11:51:58.962" v="10" actId="20577"/>
        <pc:sldMkLst>
          <pc:docMk/>
          <pc:sldMk cId="707614481" sldId="1749"/>
        </pc:sldMkLst>
        <pc:spChg chg="add del mod">
          <ac:chgData name="Chris G" userId="ec6dd0bf820af39d" providerId="LiveId" clId="{F7342859-6E35-420F-9B06-A4EACCD24D6A}" dt="2018-05-31T11:51:30.819" v="7" actId="20577"/>
          <ac:spMkLst>
            <pc:docMk/>
            <pc:sldMk cId="707614481" sldId="1749"/>
            <ac:spMk id="5" creationId="{A6660F2C-95E8-4F39-ACBE-B027CDF380BF}"/>
          </ac:spMkLst>
        </pc:spChg>
        <pc:spChg chg="mod">
          <ac:chgData name="Chris G" userId="ec6dd0bf820af39d" providerId="LiveId" clId="{F7342859-6E35-420F-9B06-A4EACCD24D6A}" dt="2018-05-31T11:51:19.319" v="6" actId="20577"/>
          <ac:spMkLst>
            <pc:docMk/>
            <pc:sldMk cId="707614481" sldId="1749"/>
            <ac:spMk id="8" creationId="{1B661BAF-904D-4D85-A090-29384A97F14B}"/>
          </ac:spMkLst>
        </pc:spChg>
        <pc:spChg chg="add del mod">
          <ac:chgData name="Chris G" userId="ec6dd0bf820af39d" providerId="LiveId" clId="{F7342859-6E35-420F-9B06-A4EACCD24D6A}" dt="2018-05-31T11:51:58.962" v="10" actId="20577"/>
          <ac:spMkLst>
            <pc:docMk/>
            <pc:sldMk cId="707614481" sldId="1749"/>
            <ac:spMk id="11" creationId="{0231CD64-0EF1-478A-AAD9-8106284D6A01}"/>
          </ac:spMkLst>
        </pc:spChg>
        <pc:picChg chg="del">
          <ac:chgData name="Chris G" userId="ec6dd0bf820af39d" providerId="LiveId" clId="{F7342859-6E35-420F-9B06-A4EACCD24D6A}" dt="2018-05-31T11:51:07.728" v="4" actId="478"/>
          <ac:picMkLst>
            <pc:docMk/>
            <pc:sldMk cId="707614481" sldId="1749"/>
            <ac:picMk id="7" creationId="{896724FC-376C-456C-A545-E260917959D1}"/>
          </ac:picMkLst>
        </pc:picChg>
        <pc:picChg chg="add del mod">
          <ac:chgData name="Chris G" userId="ec6dd0bf820af39d" providerId="LiveId" clId="{F7342859-6E35-420F-9B06-A4EACCD24D6A}" dt="2018-05-31T11:51:54.081" v="9" actId="478"/>
          <ac:picMkLst>
            <pc:docMk/>
            <pc:sldMk cId="707614481" sldId="1749"/>
            <ac:picMk id="9" creationId="{ECA3FECE-30B2-47E6-8565-7C0490ACEF07}"/>
          </ac:picMkLst>
        </pc:picChg>
        <pc:picChg chg="add mod">
          <ac:chgData name="Chris G" userId="ec6dd0bf820af39d" providerId="LiveId" clId="{F7342859-6E35-420F-9B06-A4EACCD24D6A}" dt="2018-05-31T11:51:58.962" v="10" actId="20577"/>
          <ac:picMkLst>
            <pc:docMk/>
            <pc:sldMk cId="707614481" sldId="1749"/>
            <ac:picMk id="13" creationId="{C2A65278-9E6E-45CD-8A32-124C242EDC35}"/>
          </ac:picMkLst>
        </pc:picChg>
      </pc:sldChg>
      <pc:sldChg chg="modSp del ord">
        <pc:chgData name="Chris G" userId="ec6dd0bf820af39d" providerId="LiveId" clId="{F7342859-6E35-420F-9B06-A4EACCD24D6A}" dt="2018-05-31T11:53:17.184" v="22" actId="2696"/>
        <pc:sldMkLst>
          <pc:docMk/>
          <pc:sldMk cId="3241011675" sldId="1750"/>
        </pc:sldMkLst>
        <pc:picChg chg="mod">
          <ac:chgData name="Chris G" userId="ec6dd0bf820af39d" providerId="LiveId" clId="{F7342859-6E35-420F-9B06-A4EACCD24D6A}" dt="2018-05-31T11:53:00.043" v="20" actId="1076"/>
          <ac:picMkLst>
            <pc:docMk/>
            <pc:sldMk cId="3241011675" sldId="1750"/>
            <ac:picMk id="5" creationId="{46D77B3B-76B9-42BE-9234-022B0BE8E06C}"/>
          </ac:picMkLst>
        </pc:picChg>
      </pc:sldChg>
      <pc:sldChg chg="del">
        <pc:chgData name="Chris G" userId="ec6dd0bf820af39d" providerId="LiveId" clId="{F7342859-6E35-420F-9B06-A4EACCD24D6A}" dt="2018-05-31T11:54:22.189" v="31" actId="2696"/>
        <pc:sldMkLst>
          <pc:docMk/>
          <pc:sldMk cId="3915115278" sldId="1751"/>
        </pc:sldMkLst>
      </pc:sldChg>
      <pc:sldChg chg="modSp">
        <pc:chgData name="Chris G" userId="ec6dd0bf820af39d" providerId="LiveId" clId="{F7342859-6E35-420F-9B06-A4EACCD24D6A}" dt="2018-05-31T12:06:44.503" v="1243" actId="20577"/>
        <pc:sldMkLst>
          <pc:docMk/>
          <pc:sldMk cId="4028915467" sldId="1752"/>
        </pc:sldMkLst>
        <pc:spChg chg="mod">
          <ac:chgData name="Chris G" userId="ec6dd0bf820af39d" providerId="LiveId" clId="{F7342859-6E35-420F-9B06-A4EACCD24D6A}" dt="2018-05-31T11:53:44.144" v="24" actId="20577"/>
          <ac:spMkLst>
            <pc:docMk/>
            <pc:sldMk cId="4028915467" sldId="1752"/>
            <ac:spMk id="2" creationId="{B060C752-B60F-41B1-9A1F-AFAC89065CCA}"/>
          </ac:spMkLst>
        </pc:spChg>
        <pc:spChg chg="mod">
          <ac:chgData name="Chris G" userId="ec6dd0bf820af39d" providerId="LiveId" clId="{F7342859-6E35-420F-9B06-A4EACCD24D6A}" dt="2018-05-31T12:06:44.503" v="1243" actId="20577"/>
          <ac:spMkLst>
            <pc:docMk/>
            <pc:sldMk cId="4028915467" sldId="1752"/>
            <ac:spMk id="3" creationId="{95FEB95D-C5FF-4A91-9CD4-39668A872677}"/>
          </ac:spMkLst>
        </pc:spChg>
      </pc:sldChg>
      <pc:sldChg chg="addSp delSp modSp add">
        <pc:chgData name="Chris G" userId="ec6dd0bf820af39d" providerId="LiveId" clId="{F7342859-6E35-420F-9B06-A4EACCD24D6A}" dt="2018-05-31T11:50:54.057" v="3" actId="20577"/>
        <pc:sldMkLst>
          <pc:docMk/>
          <pc:sldMk cId="310287717" sldId="1753"/>
        </pc:sldMkLst>
        <pc:spChg chg="add del mod">
          <ac:chgData name="Chris G" userId="ec6dd0bf820af39d" providerId="LiveId" clId="{F7342859-6E35-420F-9B06-A4EACCD24D6A}" dt="2018-05-31T11:50:54.057" v="3" actId="20577"/>
          <ac:spMkLst>
            <pc:docMk/>
            <pc:sldMk cId="310287717" sldId="1753"/>
            <ac:spMk id="6" creationId="{81E5B29F-9CD8-4849-A796-60DAA2C00B1E}"/>
          </ac:spMkLst>
        </pc:spChg>
        <pc:picChg chg="add mod">
          <ac:chgData name="Chris G" userId="ec6dd0bf820af39d" providerId="LiveId" clId="{F7342859-6E35-420F-9B06-A4EACCD24D6A}" dt="2018-05-31T11:50:54.057" v="3" actId="20577"/>
          <ac:picMkLst>
            <pc:docMk/>
            <pc:sldMk cId="310287717" sldId="1753"/>
            <ac:picMk id="8" creationId="{2FE10AFC-3BDA-4347-8BFA-6819A71F949C}"/>
          </ac:picMkLst>
        </pc:picChg>
        <pc:picChg chg="del">
          <ac:chgData name="Chris G" userId="ec6dd0bf820af39d" providerId="LiveId" clId="{F7342859-6E35-420F-9B06-A4EACCD24D6A}" dt="2018-05-31T11:50:52.244" v="2" actId="478"/>
          <ac:picMkLst>
            <pc:docMk/>
            <pc:sldMk cId="310287717" sldId="1753"/>
            <ac:picMk id="9" creationId="{8EA580FA-5ADC-4A37-9F8B-A094104B35A1}"/>
          </ac:picMkLst>
        </pc:picChg>
      </pc:sldChg>
      <pc:sldChg chg="add">
        <pc:chgData name="Chris G" userId="ec6dd0bf820af39d" providerId="LiveId" clId="{F7342859-6E35-420F-9B06-A4EACCD24D6A}" dt="2018-05-31T11:51:38.331" v="8" actId="20577"/>
        <pc:sldMkLst>
          <pc:docMk/>
          <pc:sldMk cId="3303644403" sldId="1754"/>
        </pc:sldMkLst>
      </pc:sldChg>
      <pc:sldChg chg="addSp delSp modSp add ord">
        <pc:chgData name="Chris G" userId="ec6dd0bf820af39d" providerId="LiveId" clId="{F7342859-6E35-420F-9B06-A4EACCD24D6A}" dt="2018-05-31T12:04:58.680" v="1203" actId="1076"/>
        <pc:sldMkLst>
          <pc:docMk/>
          <pc:sldMk cId="359552026" sldId="1755"/>
        </pc:sldMkLst>
        <pc:spChg chg="add mod">
          <ac:chgData name="Chris G" userId="ec6dd0bf820af39d" providerId="LiveId" clId="{F7342859-6E35-420F-9B06-A4EACCD24D6A}" dt="2018-05-31T12:04:46.992" v="1199" actId="20577"/>
          <ac:spMkLst>
            <pc:docMk/>
            <pc:sldMk cId="359552026" sldId="1755"/>
            <ac:spMk id="5" creationId="{9DAC6474-1B24-4CEA-B174-7E189AD86B3E}"/>
          </ac:spMkLst>
        </pc:spChg>
        <pc:picChg chg="add mod">
          <ac:chgData name="Chris G" userId="ec6dd0bf820af39d" providerId="LiveId" clId="{F7342859-6E35-420F-9B06-A4EACCD24D6A}" dt="2018-05-31T12:04:58.680" v="1203" actId="1076"/>
          <ac:picMkLst>
            <pc:docMk/>
            <pc:sldMk cId="359552026" sldId="1755"/>
            <ac:picMk id="9" creationId="{32BEC2A8-ACB4-4864-BCF9-6A3E19976E41}"/>
          </ac:picMkLst>
        </pc:picChg>
        <pc:picChg chg="del">
          <ac:chgData name="Chris G" userId="ec6dd0bf820af39d" providerId="LiveId" clId="{F7342859-6E35-420F-9B06-A4EACCD24D6A}" dt="2018-05-31T11:52:09.880" v="13" actId="478"/>
          <ac:picMkLst>
            <pc:docMk/>
            <pc:sldMk cId="359552026" sldId="1755"/>
            <ac:picMk id="13" creationId="{C2A65278-9E6E-45CD-8A32-124C242EDC35}"/>
          </ac:picMkLst>
        </pc:picChg>
      </pc:sldChg>
      <pc:sldChg chg="addSp delSp modSp add ord">
        <pc:chgData name="Chris G" userId="ec6dd0bf820af39d" providerId="LiveId" clId="{F7342859-6E35-420F-9B06-A4EACCD24D6A}" dt="2018-05-31T12:02:02.994" v="820" actId="404"/>
        <pc:sldMkLst>
          <pc:docMk/>
          <pc:sldMk cId="732229030" sldId="1756"/>
        </pc:sldMkLst>
        <pc:spChg chg="add mod">
          <ac:chgData name="Chris G" userId="ec6dd0bf820af39d" providerId="LiveId" clId="{F7342859-6E35-420F-9B06-A4EACCD24D6A}" dt="2018-05-31T12:02:02.994" v="820" actId="404"/>
          <ac:spMkLst>
            <pc:docMk/>
            <pc:sldMk cId="732229030" sldId="1756"/>
            <ac:spMk id="6" creationId="{7A73C9AC-E2BC-4CD6-A695-83BA27E4F944}"/>
          </ac:spMkLst>
        </pc:spChg>
        <pc:picChg chg="del">
          <ac:chgData name="Chris G" userId="ec6dd0bf820af39d" providerId="LiveId" clId="{F7342859-6E35-420F-9B06-A4EACCD24D6A}" dt="2018-05-31T11:52:36.210" v="16" actId="478"/>
          <ac:picMkLst>
            <pc:docMk/>
            <pc:sldMk cId="732229030" sldId="1756"/>
            <ac:picMk id="9" creationId="{8EA580FA-5ADC-4A37-9F8B-A094104B35A1}"/>
          </ac:picMkLst>
        </pc:picChg>
      </pc:sldChg>
      <pc:sldChg chg="addSp delSp modSp add">
        <pc:chgData name="Chris G" userId="ec6dd0bf820af39d" providerId="LiveId" clId="{F7342859-6E35-420F-9B06-A4EACCD24D6A}" dt="2018-05-31T11:54:17.554" v="30" actId="20577"/>
        <pc:sldMkLst>
          <pc:docMk/>
          <pc:sldMk cId="3407820133" sldId="1757"/>
        </pc:sldMkLst>
        <pc:spChg chg="del">
          <ac:chgData name="Chris G" userId="ec6dd0bf820af39d" providerId="LiveId" clId="{F7342859-6E35-420F-9B06-A4EACCD24D6A}" dt="2018-05-31T11:54:17.554" v="30" actId="20577"/>
          <ac:spMkLst>
            <pc:docMk/>
            <pc:sldMk cId="3407820133" sldId="1757"/>
            <ac:spMk id="9" creationId="{96505AB8-BE1E-459F-B0E4-A7FEEF51ACA2}"/>
          </ac:spMkLst>
        </pc:spChg>
        <pc:picChg chg="add mod">
          <ac:chgData name="Chris G" userId="ec6dd0bf820af39d" providerId="LiveId" clId="{F7342859-6E35-420F-9B06-A4EACCD24D6A}" dt="2018-05-31T11:54:17.554" v="30" actId="20577"/>
          <ac:picMkLst>
            <pc:docMk/>
            <pc:sldMk cId="3407820133" sldId="1757"/>
            <ac:picMk id="5" creationId="{665DB1FA-4139-4658-B753-E38BBB7ED2FA}"/>
          </ac:picMkLst>
        </pc:picChg>
        <pc:picChg chg="del">
          <ac:chgData name="Chris G" userId="ec6dd0bf820af39d" providerId="LiveId" clId="{F7342859-6E35-420F-9B06-A4EACCD24D6A}" dt="2018-05-31T11:54:13.627" v="29" actId="478"/>
          <ac:picMkLst>
            <pc:docMk/>
            <pc:sldMk cId="3407820133" sldId="1757"/>
            <ac:picMk id="10" creationId="{CD8017D3-1C2B-40D3-80AD-6C467B93D3B5}"/>
          </ac:picMkLst>
        </pc:picChg>
      </pc:sldChg>
      <pc:sldChg chg="addSp delSp modSp add ord">
        <pc:chgData name="Chris G" userId="ec6dd0bf820af39d" providerId="LiveId" clId="{F7342859-6E35-420F-9B06-A4EACCD24D6A}" dt="2018-05-31T12:05:39.687" v="1219" actId="20577"/>
        <pc:sldMkLst>
          <pc:docMk/>
          <pc:sldMk cId="1041156453" sldId="1758"/>
        </pc:sldMkLst>
        <pc:spChg chg="add mod">
          <ac:chgData name="Chris G" userId="ec6dd0bf820af39d" providerId="LiveId" clId="{F7342859-6E35-420F-9B06-A4EACCD24D6A}" dt="2018-05-31T12:05:39.687" v="1219" actId="20577"/>
          <ac:spMkLst>
            <pc:docMk/>
            <pc:sldMk cId="1041156453" sldId="1758"/>
            <ac:spMk id="6" creationId="{F4D2E730-1C51-4B3E-937C-5E80BA77603D}"/>
          </ac:spMkLst>
        </pc:spChg>
        <pc:picChg chg="del">
          <ac:chgData name="Chris G" userId="ec6dd0bf820af39d" providerId="LiveId" clId="{F7342859-6E35-420F-9B06-A4EACCD24D6A}" dt="2018-05-31T11:54:52.222" v="37" actId="478"/>
          <ac:picMkLst>
            <pc:docMk/>
            <pc:sldMk cId="1041156453" sldId="1758"/>
            <ac:picMk id="5" creationId="{665DB1FA-4139-4658-B753-E38BBB7ED2FA}"/>
          </ac:picMkLst>
        </pc:picChg>
      </pc:sldChg>
      <pc:sldChg chg="add del">
        <pc:chgData name="Chris G" userId="ec6dd0bf820af39d" providerId="LiveId" clId="{F7342859-6E35-420F-9B06-A4EACCD24D6A}" dt="2018-05-31T11:57:38.451" v="410" actId="2696"/>
        <pc:sldMkLst>
          <pc:docMk/>
          <pc:sldMk cId="1759619180" sldId="1759"/>
        </pc:sldMkLst>
      </pc:sldChg>
      <pc:sldChg chg="addSp delSp modSp add">
        <pc:chgData name="Chris G" userId="ec6dd0bf820af39d" providerId="LiveId" clId="{F7342859-6E35-420F-9B06-A4EACCD24D6A}" dt="2018-05-31T12:02:16.433" v="828" actId="255"/>
        <pc:sldMkLst>
          <pc:docMk/>
          <pc:sldMk cId="3913832935" sldId="1759"/>
        </pc:sldMkLst>
        <pc:spChg chg="add mod">
          <ac:chgData name="Chris G" userId="ec6dd0bf820af39d" providerId="LiveId" clId="{F7342859-6E35-420F-9B06-A4EACCD24D6A}" dt="2018-05-31T12:02:16.433" v="828" actId="255"/>
          <ac:spMkLst>
            <pc:docMk/>
            <pc:sldMk cId="3913832935" sldId="1759"/>
            <ac:spMk id="6" creationId="{7AF948CA-0545-42C1-99E6-ECD42B781F95}"/>
          </ac:spMkLst>
        </pc:spChg>
        <pc:spChg chg="mod">
          <ac:chgData name="Chris G" userId="ec6dd0bf820af39d" providerId="LiveId" clId="{F7342859-6E35-420F-9B06-A4EACCD24D6A}" dt="2018-05-31T11:57:46.781" v="423" actId="27636"/>
          <ac:spMkLst>
            <pc:docMk/>
            <pc:sldMk cId="3913832935" sldId="1759"/>
            <ac:spMk id="7" creationId="{61C6B116-D97F-47E0-961A-2C5AEF428AE4}"/>
          </ac:spMkLst>
        </pc:spChg>
        <pc:picChg chg="del">
          <ac:chgData name="Chris G" userId="ec6dd0bf820af39d" providerId="LiveId" clId="{F7342859-6E35-420F-9B06-A4EACCD24D6A}" dt="2018-05-31T11:57:48.946" v="424" actId="478"/>
          <ac:picMkLst>
            <pc:docMk/>
            <pc:sldMk cId="3913832935" sldId="1759"/>
            <ac:picMk id="5" creationId="{1C3A9CF8-EEA0-4D82-9C6F-AD89A701D896}"/>
          </ac:picMkLst>
        </pc:picChg>
      </pc:sldChg>
      <pc:sldChg chg="add del">
        <pc:chgData name="Chris G" userId="ec6dd0bf820af39d" providerId="LiveId" clId="{F7342859-6E35-420F-9B06-A4EACCD24D6A}" dt="2018-05-31T11:57:37.709" v="408" actId="2696"/>
        <pc:sldMkLst>
          <pc:docMk/>
          <pc:sldMk cId="4014970651" sldId="17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E40BE-1D10-4C80-A8BF-F5AF39EFA189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B35EA-B9A0-4448-AC8F-A6EC22B331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887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2285-C8C6-4668-B04E-FA4453CF6A76}" type="datetimeFigureOut">
              <a:rPr lang="de-AT" smtClean="0"/>
              <a:t>31.05.2018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0D26-08C0-41F2-9EB8-4EF69F79B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3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40"/>
            <a:ext cx="84201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2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1F611-F56E-4699-B536-C0793FFA2A65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452696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6"/>
          <p:cNvSpPr txBox="1">
            <a:spLocks/>
          </p:cNvSpPr>
          <p:nvPr userDrawn="1"/>
        </p:nvSpPr>
        <p:spPr>
          <a:xfrm>
            <a:off x="589351" y="2130440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TITEL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740537" y="3212976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740537" y="3356992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40532" y="3501008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81854" y="274649"/>
            <a:ext cx="222885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274649"/>
            <a:ext cx="652145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C25C-7851-4065-AD15-D95E90619F6E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0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lIns="91406" tIns="45703" rIns="91406" bIns="45703"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2"/>
          </a:xfrm>
          <a:prstGeom prst="rect">
            <a:avLst/>
          </a:prstGeom>
        </p:spPr>
        <p:txBody>
          <a:bodyPr lIns="91406" tIns="45703" rIns="91406" bIns="45703"/>
          <a:lstStyle>
            <a:lvl1pPr marL="0" indent="0" algn="ctr">
              <a:buNone/>
              <a:defRPr sz="2400"/>
            </a:lvl1pPr>
            <a:lvl2pPr marL="457028" indent="0" algn="ctr">
              <a:buNone/>
              <a:defRPr sz="2000"/>
            </a:lvl2pPr>
            <a:lvl3pPr marL="914056" indent="0" algn="ctr">
              <a:buNone/>
              <a:defRPr sz="1800"/>
            </a:lvl3pPr>
            <a:lvl4pPr marL="1371083" indent="0" algn="ctr">
              <a:buNone/>
              <a:defRPr sz="1600"/>
            </a:lvl4pPr>
            <a:lvl5pPr marL="1828108" indent="0" algn="ctr">
              <a:buNone/>
              <a:defRPr sz="1600"/>
            </a:lvl5pPr>
            <a:lvl6pPr marL="2285137" indent="0" algn="ctr">
              <a:buNone/>
              <a:defRPr sz="1600"/>
            </a:lvl6pPr>
            <a:lvl7pPr marL="2742166" indent="0" algn="ctr">
              <a:buNone/>
              <a:defRPr sz="1600"/>
            </a:lvl7pPr>
            <a:lvl8pPr marL="3199193" indent="0" algn="ctr">
              <a:buNone/>
              <a:defRPr sz="1600"/>
            </a:lvl8pPr>
            <a:lvl9pPr marL="365622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24D3ED86-CD16-44FB-829C-3E1CC851646E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31.05.2018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71" y="6356366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7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A1786028-012E-4734-8960-CCFAF3BE873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6364" y="-2548"/>
            <a:ext cx="1849636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0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46" y="365134"/>
            <a:ext cx="8543925" cy="1325563"/>
          </a:xfrm>
          <a:prstGeom prst="rect">
            <a:avLst/>
          </a:prstGeom>
        </p:spPr>
        <p:txBody>
          <a:bodyPr lIns="91406" tIns="45703" rIns="91406" bIns="45703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850-7903-4F08-B915-0BAA0E9C9F0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31.05.2018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0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7" name="Inhaltsplatzhalt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27379"/>
            <a:ext cx="9945555" cy="133329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de-AT" dirty="0"/>
              <a:t>Folie 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7452A0-02C1-4E94-9623-AC3E45E175BF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88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4FBD2-13C9-45FA-A9F9-B4E3BB0EB846}" type="datetime1">
              <a:rPr lang="de-AT" smtClean="0"/>
              <a:t>31.05.2018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4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115" y="1535114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3E01-8535-4192-B372-117EC3BE7CA9}" type="datetime1">
              <a:rPr lang="de-AT" smtClean="0"/>
              <a:t>31.05.2018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50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640D-2FA0-4093-8DE9-7BFF1A8363B5}" type="datetime1">
              <a:rPr lang="de-AT" smtClean="0"/>
              <a:t>31.05.2018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58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C3CB-92B4-44A4-BF64-56BCEACD78D4}" type="datetime1">
              <a:rPr lang="de-AT" smtClean="0"/>
              <a:t>31.05.2018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687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2976" y="27306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A7ED-8C7F-464F-BA99-6BA8D2F04C12}" type="datetime1">
              <a:rPr lang="de-AT" smtClean="0"/>
              <a:t>31.05.2018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16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9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649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8" indent="0">
              <a:buNone/>
              <a:defRPr sz="2800"/>
            </a:lvl2pPr>
            <a:lvl3pPr marL="914056" indent="0">
              <a:buNone/>
              <a:defRPr sz="2400"/>
            </a:lvl3pPr>
            <a:lvl4pPr marL="1371083" indent="0">
              <a:buNone/>
              <a:defRPr sz="2000"/>
            </a:lvl4pPr>
            <a:lvl5pPr marL="1828108" indent="0">
              <a:buNone/>
              <a:defRPr sz="2000"/>
            </a:lvl5pPr>
            <a:lvl6pPr marL="2285137" indent="0">
              <a:buNone/>
              <a:defRPr sz="2000"/>
            </a:lvl6pPr>
            <a:lvl7pPr marL="2742166" indent="0">
              <a:buNone/>
              <a:defRPr sz="2000"/>
            </a:lvl7pPr>
            <a:lvl8pPr marL="3199193" indent="0">
              <a:buNone/>
              <a:defRPr sz="2000"/>
            </a:lvl8pPr>
            <a:lvl9pPr marL="365622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649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DF08-B4B1-44CC-AEA0-DE9E771EB6A1}" type="datetime1">
              <a:rPr lang="de-AT" smtClean="0"/>
              <a:t>31.05.2018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851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B10-E52C-4437-BC50-6899F7657313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99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06" tIns="45703" rIns="91406" bIns="45703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95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2F793-01E6-4D25-B2E3-42C089436478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84550" y="6356365"/>
            <a:ext cx="31369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9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632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/>
  <p:txStyles>
    <p:titleStyle>
      <a:lvl1pPr algn="ctr" defTabSz="91405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0" indent="-342770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0" indent="-285642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" y="-36511"/>
            <a:ext cx="9906001" cy="1727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77" rIns="68555" bIns="34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00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56364" y="-36507"/>
            <a:ext cx="1849636" cy="1632693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681038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673A-1629-4259-95F7-D4A05C138D2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31.05.2018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281371" y="6356365"/>
            <a:ext cx="3343275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6996117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2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/>
  <p:txStyles>
    <p:titleStyle>
      <a:lvl1pPr algn="l" defTabSz="9140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6" indent="-228516" algn="l" defTabSz="9140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2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chrizZz/Mohne/tree/master/03_Konstruk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821292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589351" y="3429010"/>
            <a:ext cx="84201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de-AT" sz="3100" dirty="0"/>
              <a:t>Smart Products &amp; Solutions</a:t>
            </a:r>
            <a:br>
              <a:rPr lang="de-AT" dirty="0"/>
            </a:br>
            <a:r>
              <a:rPr lang="de-AT" dirty="0"/>
              <a:t>Interaktionsdesign &amp; Produktdesign</a:t>
            </a:r>
            <a:br>
              <a:rPr lang="de-AT" dirty="0"/>
            </a:br>
            <a:r>
              <a:rPr lang="de-AT" dirty="0"/>
              <a:t>Mohne - NASA</a:t>
            </a:r>
            <a:br>
              <a:rPr lang="de-AT" dirty="0"/>
            </a:br>
            <a:r>
              <a:rPr lang="de-AT" sz="3100" dirty="0"/>
              <a:t>SPS</a:t>
            </a:r>
            <a:r>
              <a:rPr lang="de-AT" dirty="0"/>
              <a:t> </a:t>
            </a:r>
            <a:r>
              <a:rPr lang="de-AT" sz="3100" dirty="0"/>
              <a:t>bb17, </a:t>
            </a:r>
            <a:r>
              <a:rPr lang="de-DE" sz="3100" dirty="0"/>
              <a:t>SS 2018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740537" y="4837409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740537" y="4981425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740532" y="5125441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  <p:sp>
        <p:nvSpPr>
          <p:cNvPr id="8" name="Titel 6">
            <a:extLst>
              <a:ext uri="{FF2B5EF4-FFF2-40B4-BE49-F238E27FC236}">
                <a16:creationId xmlns:a16="http://schemas.microsoft.com/office/drawing/2014/main" id="{662EC61A-9950-46F7-9839-8A0CF97BA753}"/>
              </a:ext>
            </a:extLst>
          </p:cNvPr>
          <p:cNvSpPr txBox="1">
            <a:spLocks/>
          </p:cNvSpPr>
          <p:nvPr/>
        </p:nvSpPr>
        <p:spPr>
          <a:xfrm>
            <a:off x="589351" y="5125441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 fontScale="90000" lnSpcReduction="20000"/>
          </a:bodyPr>
          <a:lstStyle>
            <a:lvl1pPr algn="ctr" defTabSz="91405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A. Duregger, M. Möbes, L. Paula, C. Jungwirth, M. Wiesmüller, C. Gruber 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06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5DB1FA-4139-4658-B753-E38BBB7ED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0782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3A9CF8-EEA0-4D82-9C6F-AD89A701D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7481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Die „perfekte“ Mohne - Anmerkung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12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F948CA-0545-42C1-99E6-ECD42B78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Das komplette CAD Modell kann unter nachfolgendem Link heruntergeladen werden:</a:t>
            </a:r>
          </a:p>
          <a:p>
            <a:pPr marL="0" indent="0">
              <a:buNone/>
            </a:pPr>
            <a:r>
              <a:rPr lang="de-DE" sz="2400" dirty="0">
                <a:hlinkClick r:id="rId2"/>
              </a:rPr>
              <a:t>https://github.com/gchrizZz/Mohne/tree/master/03_Konstruktion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Eine Übertragung per Mail, ist bei der </a:t>
            </a:r>
            <a:r>
              <a:rPr lang="de-DE" sz="2400" dirty="0" err="1"/>
              <a:t>größe</a:t>
            </a:r>
            <a:r>
              <a:rPr lang="de-DE" sz="2400" dirty="0"/>
              <a:t> des CAD Models leider nicht möglich.</a:t>
            </a:r>
          </a:p>
        </p:txBody>
      </p:sp>
    </p:spTree>
    <p:extLst>
      <p:ext uri="{BB962C8B-B14F-4D97-AF65-F5344CB8AC3E}">
        <p14:creationId xmlns:p14="http://schemas.microsoft.com/office/powerpoint/2010/main" val="391383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60C752-B60F-41B1-9A1F-AFAC89065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Technische Designsicht (Explosionszeichnung)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Modulare Sensorplatten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Die „perfekte“ Mohne - Rendering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FEB95D-C5FF-4A91-9CD4-39668A8726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Mohne - Design - Agenda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18B13D-8926-44DD-A905-FF30C949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EE88-A3FA-43E4-8AF0-6287DE249E9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52D666-9C1D-47EA-997A-1D1DC8B0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89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3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3C9AC-E2BC-4CD6-A695-83BA27E4F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Nachfolgend sind zwei Explosionszeichnung angefügt, um einen Eindruck der Komplexität des technischen Designs zu gewähren.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73222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4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EA580FA-5ADC-4A37-9F8B-A094104B3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9" y="1492815"/>
            <a:ext cx="8692302" cy="4863550"/>
          </a:xfrm>
        </p:spPr>
      </p:pic>
    </p:spTree>
    <p:extLst>
      <p:ext uri="{BB962C8B-B14F-4D97-AF65-F5344CB8AC3E}">
        <p14:creationId xmlns:p14="http://schemas.microsoft.com/office/powerpoint/2010/main" val="116479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FE10AFC-3BDA-4347-8BFA-6819A71F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30" r="9979" b="11717"/>
          <a:stretch/>
        </p:blipFill>
        <p:spPr>
          <a:xfrm>
            <a:off x="416496" y="1340768"/>
            <a:ext cx="8718882" cy="516674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028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6</a:t>
            </a:fld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DAC6474-1B24-4CEA-B174-7E189AD86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Ein Designschwerpunkt</a:t>
            </a:r>
            <a:br>
              <a:rPr lang="de-DE" sz="2400" dirty="0"/>
            </a:br>
            <a:r>
              <a:rPr lang="de-DE" sz="2400" dirty="0"/>
              <a:t>ist das modulare </a:t>
            </a:r>
            <a:br>
              <a:rPr lang="de-DE" sz="2400" dirty="0"/>
            </a:br>
            <a:r>
              <a:rPr lang="de-DE" sz="2400" dirty="0"/>
              <a:t>Konzept zur </a:t>
            </a:r>
            <a:br>
              <a:rPr lang="de-DE" sz="2400" dirty="0"/>
            </a:br>
            <a:r>
              <a:rPr lang="de-DE" sz="2400" dirty="0"/>
              <a:t>Sensoranbindung,</a:t>
            </a:r>
            <a:br>
              <a:rPr lang="de-DE" sz="2400" dirty="0"/>
            </a:br>
            <a:r>
              <a:rPr lang="de-DE" sz="2400" dirty="0"/>
              <a:t>analog zu nebenstehenden</a:t>
            </a:r>
            <a:br>
              <a:rPr lang="de-DE" sz="2400" dirty="0"/>
            </a:br>
            <a:r>
              <a:rPr lang="de-DE" sz="2400" dirty="0"/>
              <a:t>Bild.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Nachfolgende Bilder erklären das modulare Design zur Anbringung verschiedenster Sensorplatten. 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Montage mit lediglich 4 Schrauben, Begrenzung ausschließlich durch die Anzahl verfügbarer Signalpins an den Steuergeräten.</a:t>
            </a:r>
          </a:p>
          <a:p>
            <a:endParaRPr lang="de-DE" sz="2400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32BEC2A8-ACB4-4864-BCF9-6A3E19976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1489828"/>
            <a:ext cx="4745732" cy="25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7</a:t>
            </a:fld>
            <a:endParaRPr lang="de-AT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2A65278-9E6E-45CD-8A32-124C242ED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7" y="1600200"/>
            <a:ext cx="6996285" cy="4525963"/>
          </a:xfrm>
        </p:spPr>
      </p:pic>
    </p:spTree>
    <p:extLst>
      <p:ext uri="{BB962C8B-B14F-4D97-AF65-F5344CB8AC3E}">
        <p14:creationId xmlns:p14="http://schemas.microsoft.com/office/powerpoint/2010/main" val="70761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8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A3FECE-30B2-47E6-8565-7C0490ACE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50" y="1600200"/>
            <a:ext cx="7969899" cy="4525963"/>
          </a:xfrm>
        </p:spPr>
      </p:pic>
    </p:spTree>
    <p:extLst>
      <p:ext uri="{BB962C8B-B14F-4D97-AF65-F5344CB8AC3E}">
        <p14:creationId xmlns:p14="http://schemas.microsoft.com/office/powerpoint/2010/main" val="330364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9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D2E730-1C51-4B3E-937C-5E80BA776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Nachfolgende die perfekte Mohne in gerenderten Bildern</a:t>
            </a:r>
          </a:p>
          <a:p>
            <a:r>
              <a:rPr lang="de-DE" sz="2400" dirty="0"/>
              <a:t>Technische Umsetzung von Solarpanels zum Laden des </a:t>
            </a:r>
            <a:r>
              <a:rPr lang="de-DE" sz="2400" dirty="0" err="1"/>
              <a:t>LiPo</a:t>
            </a:r>
            <a:r>
              <a:rPr lang="de-DE" sz="2400" dirty="0"/>
              <a:t> Akkumulators ergänzen nicht nur das subjektive Designempfinden, sondern bieten zeitgleich eine funktionale Ergänzung, wodurch die Ansprüche des Kunden „NASA“ befriedigt werden.</a:t>
            </a:r>
          </a:p>
        </p:txBody>
      </p:sp>
    </p:spTree>
    <p:extLst>
      <p:ext uri="{BB962C8B-B14F-4D97-AF65-F5344CB8AC3E}">
        <p14:creationId xmlns:p14="http://schemas.microsoft.com/office/powerpoint/2010/main" val="104115645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</Words>
  <Application>Microsoft Office PowerPoint</Application>
  <PresentationFormat>A4-Papier (210 x 297 mm)</PresentationFormat>
  <Paragraphs>50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Tahoma</vt:lpstr>
      <vt:lpstr>Larissa</vt:lpstr>
      <vt:lpstr>Office Theme</vt:lpstr>
      <vt:lpstr>Smart Products &amp; Solutions Interaktionsdesign &amp; Produktdesign Mohne - NASA SPS bb17, SS 2018  </vt:lpstr>
      <vt:lpstr>Mohne - Design - Agenda</vt:lpstr>
      <vt:lpstr>Technische Designsicht (Explosionszeichnung)</vt:lpstr>
      <vt:lpstr>Technische Designsicht (Explosionszeichnung)</vt:lpstr>
      <vt:lpstr>Technische Designsicht (Explosionszeichnung)</vt:lpstr>
      <vt:lpstr>Modulare Sensorplatten</vt:lpstr>
      <vt:lpstr>Modulare Sensorplatten</vt:lpstr>
      <vt:lpstr>Modulare Sensorplatten</vt:lpstr>
      <vt:lpstr>Die „perfekte“ Mohne - Rendering</vt:lpstr>
      <vt:lpstr>Die „perfekte“ Mohne - Rendering</vt:lpstr>
      <vt:lpstr>Die „perfekte“ Mohne - Rendering</vt:lpstr>
      <vt:lpstr>Die „perfekte“ Mohne - Anmerkung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Soetz Elisabeth</dc:creator>
  <cp:lastModifiedBy>Chris G</cp:lastModifiedBy>
  <cp:revision>1665</cp:revision>
  <cp:lastPrinted>2014-11-18T18:27:02Z</cp:lastPrinted>
  <dcterms:created xsi:type="dcterms:W3CDTF">2013-09-30T07:24:49Z</dcterms:created>
  <dcterms:modified xsi:type="dcterms:W3CDTF">2018-05-31T12:10:05Z</dcterms:modified>
</cp:coreProperties>
</file>